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7" r:id="rId3"/>
    <p:sldId id="258" r:id="rId4"/>
    <p:sldId id="259" r:id="rId5"/>
    <p:sldId id="527" r:id="rId6"/>
    <p:sldId id="2746" r:id="rId7"/>
    <p:sldId id="2744" r:id="rId8"/>
    <p:sldId id="2748" r:id="rId9"/>
    <p:sldId id="2749" r:id="rId10"/>
    <p:sldId id="2752" r:id="rId11"/>
    <p:sldId id="2753" r:id="rId12"/>
    <p:sldId id="2754" r:id="rId13"/>
    <p:sldId id="2755" r:id="rId14"/>
    <p:sldId id="2756" r:id="rId15"/>
    <p:sldId id="2757" r:id="rId16"/>
  </p:sldIdLst>
  <p:sldSz cx="12192000" cy="6858000"/>
  <p:notesSz cx="6858000" cy="9144000"/>
  <p:embeddedFontLst>
    <p:embeddedFont>
      <p:font typeface="汉仪正圆-55W" panose="00020600040101010101" pitchFamily="18" charset="-122"/>
      <p:regular r:id="rId21"/>
    </p:embeddedFont>
    <p:embeddedFont>
      <p:font typeface="Open Sans" pitchFamily="34" charset="0"/>
      <p:regular r:id="rId22"/>
      <p:bold r:id="rId23"/>
      <p:italic r:id="rId24"/>
      <p:boldItalic r:id="rId25"/>
    </p:embeddedFont>
    <p:embeddedFont>
      <p:font typeface="等线 Light" panose="02010600030101010101" charset="-122"/>
      <p:regular r:id="rId26"/>
    </p:embeddedFont>
    <p:embeddedFont>
      <p:font typeface="等线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开题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答辩汇报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3952345" y="4241992"/>
            <a:ext cx="6320580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743200" lvl="6" indent="457200" algn="l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题库管理系统设计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marL="3657600" lvl="8" indent="457200" algn="l">
              <a:lnSpc>
                <a:spcPct val="15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汇报人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--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冯子豪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OPENING DEFENSE REPORT</a:t>
            </a:r>
            <a:endParaRPr lang="en-US" altLang="zh-CN" sz="160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设计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645" y="960755"/>
            <a:ext cx="8053070" cy="5727065"/>
          </a:xfrm>
          <a:prstGeom prst="rect">
            <a:avLst/>
          </a:prstGeom>
        </p:spPr>
      </p:pic>
      <p:sp>
        <p:nvSpPr>
          <p:cNvPr id="17" name="深度视觉·原创设计 https://www.docer.com/works?userid=22383862"/>
          <p:cNvSpPr txBox="1"/>
          <p:nvPr/>
        </p:nvSpPr>
        <p:spPr>
          <a:xfrm>
            <a:off x="4966335" y="5989320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我的课程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960755"/>
            <a:ext cx="8021955" cy="5731510"/>
          </a:xfrm>
          <a:prstGeom prst="rect">
            <a:avLst/>
          </a:prstGeom>
        </p:spPr>
      </p:pic>
      <p:sp>
        <p:nvSpPr>
          <p:cNvPr id="4" name="深度视觉·原创设计 https://www.docer.com/works?userid=22383862"/>
          <p:cNvSpPr txBox="1"/>
          <p:nvPr/>
        </p:nvSpPr>
        <p:spPr>
          <a:xfrm>
            <a:off x="4685030" y="5451475"/>
            <a:ext cx="34671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我的课程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45" y="960755"/>
            <a:ext cx="8047355" cy="5732145"/>
          </a:xfrm>
          <a:prstGeom prst="rect">
            <a:avLst/>
          </a:prstGeom>
        </p:spPr>
      </p:pic>
      <p:sp>
        <p:nvSpPr>
          <p:cNvPr id="6" name="深度视觉·原创设计 https://www.docer.com/works?userid=22383862"/>
          <p:cNvSpPr txBox="1"/>
          <p:nvPr/>
        </p:nvSpPr>
        <p:spPr>
          <a:xfrm>
            <a:off x="4685030" y="6051550"/>
            <a:ext cx="459232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我的课程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情况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45" y="984885"/>
            <a:ext cx="8053070" cy="5741035"/>
          </a:xfrm>
          <a:prstGeom prst="rect">
            <a:avLst/>
          </a:prstGeom>
        </p:spPr>
      </p:pic>
      <p:sp>
        <p:nvSpPr>
          <p:cNvPr id="10" name="深度视觉·原创设计 https://www.docer.com/works?userid=22383862"/>
          <p:cNvSpPr txBox="1"/>
          <p:nvPr/>
        </p:nvSpPr>
        <p:spPr>
          <a:xfrm>
            <a:off x="4966335" y="6328410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660" y="979170"/>
            <a:ext cx="8067675" cy="5741035"/>
          </a:xfrm>
          <a:prstGeom prst="rect">
            <a:avLst/>
          </a:prstGeom>
        </p:spPr>
      </p:pic>
      <p:sp>
        <p:nvSpPr>
          <p:cNvPr id="12" name="深度视觉·原创设计 https://www.docer.com/works?userid=22383862"/>
          <p:cNvSpPr txBox="1"/>
          <p:nvPr/>
        </p:nvSpPr>
        <p:spPr>
          <a:xfrm>
            <a:off x="4685030" y="6165850"/>
            <a:ext cx="352425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645" y="960755"/>
            <a:ext cx="8047990" cy="5732780"/>
          </a:xfrm>
          <a:prstGeom prst="rect">
            <a:avLst/>
          </a:prstGeom>
        </p:spPr>
      </p:pic>
      <p:sp>
        <p:nvSpPr>
          <p:cNvPr id="14" name="深度视觉·原创设计 https://www.docer.com/works?userid=22383862"/>
          <p:cNvSpPr txBox="1"/>
          <p:nvPr/>
        </p:nvSpPr>
        <p:spPr>
          <a:xfrm>
            <a:off x="4977765" y="5989320"/>
            <a:ext cx="42799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我的考试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详情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645" y="984885"/>
            <a:ext cx="8061325" cy="5752465"/>
          </a:xfrm>
          <a:prstGeom prst="rect">
            <a:avLst/>
          </a:prstGeom>
        </p:spPr>
      </p:pic>
      <p:sp>
        <p:nvSpPr>
          <p:cNvPr id="16" name="深度视觉·原创设计 https://www.docer.com/works?userid=22383862"/>
          <p:cNvSpPr txBox="1"/>
          <p:nvPr/>
        </p:nvSpPr>
        <p:spPr>
          <a:xfrm>
            <a:off x="4685030" y="545147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我的成绩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成绩管理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4" grpId="0"/>
      <p:bldP spid="4" grpId="1"/>
      <p:bldP spid="6" grpId="0"/>
      <p:bldP spid="6" grpId="1"/>
      <p:bldP spid="10" grpId="0"/>
      <p:bldP spid="10" grpId="1"/>
      <p:bldP spid="12" grpId="0"/>
      <p:bldP spid="12" grpId="1"/>
      <p:bldP spid="14" grpId="0"/>
      <p:bldP spid="14" grpId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系统技术架构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题库管理系统系统架构简单展示：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一、原型设计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二、接口设计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三、前端实现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四、后端实现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五、系统测试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7486650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技术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架构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273810" y="127952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v2-a0a98e33d94e78b68f57bd634a8cbfc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847850"/>
            <a:ext cx="2534285" cy="981710"/>
          </a:xfrm>
          <a:prstGeom prst="rect">
            <a:avLst/>
          </a:prstGeom>
        </p:spPr>
      </p:pic>
      <p:sp>
        <p:nvSpPr>
          <p:cNvPr id="3" name="深度视觉·原创设计 https://www.docer.com/works?userid=22383862"/>
          <p:cNvSpPr txBox="1"/>
          <p:nvPr/>
        </p:nvSpPr>
        <p:spPr>
          <a:xfrm>
            <a:off x="4677410" y="2829560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接口设计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3" descr="v2-b0d4813aaa6278bf4d3debeb16924e9b_1440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3397885"/>
            <a:ext cx="2582545" cy="1099820"/>
          </a:xfrm>
          <a:prstGeom prst="rect">
            <a:avLst/>
          </a:prstGeom>
        </p:spPr>
      </p:pic>
      <p:sp>
        <p:nvSpPr>
          <p:cNvPr id="6" name="深度视觉·原创设计 https://www.docer.com/works?userid=22383862"/>
          <p:cNvSpPr txBox="1"/>
          <p:nvPr/>
        </p:nvSpPr>
        <p:spPr>
          <a:xfrm>
            <a:off x="8871585" y="346900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测试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 descr="20130417214726_5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825" y="3815080"/>
            <a:ext cx="2495550" cy="1416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3" grpId="0"/>
      <p:bldP spid="3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技术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架构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273810" y="127952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前端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架构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 descr="6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556385"/>
            <a:ext cx="1858010" cy="964565"/>
          </a:xfrm>
          <a:prstGeom prst="rect">
            <a:avLst/>
          </a:prstGeom>
        </p:spPr>
      </p:pic>
      <p:pic>
        <p:nvPicPr>
          <p:cNvPr id="4" name="图片 3" descr="u=1971896995,1049119596&amp;fm=253&amp;fmt=auto&amp;app=138&amp;f=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520950"/>
            <a:ext cx="1913255" cy="1076325"/>
          </a:xfrm>
          <a:prstGeom prst="rect">
            <a:avLst/>
          </a:prstGeom>
        </p:spPr>
      </p:pic>
      <p:pic>
        <p:nvPicPr>
          <p:cNvPr id="5" name="图片 4" descr="u=3089044358,909437572&amp;fm=253&amp;fmt=auto&amp;app=138&amp;f=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3814445"/>
            <a:ext cx="1963420" cy="1229360"/>
          </a:xfrm>
          <a:prstGeom prst="rect">
            <a:avLst/>
          </a:prstGeom>
        </p:spPr>
      </p:pic>
      <p:pic>
        <p:nvPicPr>
          <p:cNvPr id="9" name="图片 8" descr="u=2305131239,1391401421&amp;fm=253&amp;fmt=auto&amp;app=138&amp;f=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1841500"/>
            <a:ext cx="2595245" cy="1038225"/>
          </a:xfrm>
          <a:prstGeom prst="rect">
            <a:avLst/>
          </a:prstGeom>
        </p:spPr>
      </p:pic>
      <p:sp>
        <p:nvSpPr>
          <p:cNvPr id="6" name="深度视觉·原创设计 https://www.docer.com/works?userid=22383862"/>
          <p:cNvSpPr txBox="1"/>
          <p:nvPr/>
        </p:nvSpPr>
        <p:spPr>
          <a:xfrm>
            <a:off x="7656195" y="1279525"/>
            <a:ext cx="1133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后端架构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7" name="图片 6" descr="02b399142228478749e31bc343bf5d3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818640"/>
            <a:ext cx="2279650" cy="1281430"/>
          </a:xfrm>
          <a:prstGeom prst="rect">
            <a:avLst/>
          </a:prstGeom>
        </p:spPr>
      </p:pic>
      <p:pic>
        <p:nvPicPr>
          <p:cNvPr id="10" name="图片 9" descr="u=1182607930,207479417&amp;fm=253&amp;fmt=auto&amp;app=138&amp;f=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325" y="3566795"/>
            <a:ext cx="2639695" cy="1219200"/>
          </a:xfrm>
          <a:prstGeom prst="rect">
            <a:avLst/>
          </a:prstGeom>
        </p:spPr>
      </p:pic>
      <p:pic>
        <p:nvPicPr>
          <p:cNvPr id="11" name="图片 10" descr="ca099f708e25d28ee7acab1af024f99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650" y="3362960"/>
            <a:ext cx="1995170" cy="1285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谢谢各位老师的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聆听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OPENING DEFENSE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课题基本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 flipH="1">
            <a:off x="7255192" y="1837349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Basic introduction of the subject.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系统功能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 flipH="1">
            <a:off x="7255192" y="2992380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设计展示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 flipH="1">
            <a:off x="7255192" y="4147411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28115" y="4833092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技术架构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 flipH="1">
            <a:off x="7255192" y="5302442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课题基本介绍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题库管理系统能够按照老师的意愿来手动或自动出一张试卷，管理试题题库、分工合作，在教学过程中获取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错误率等信息便于老师及时能够修改、调整试题。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15225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课题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背景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1960439" y="2389565"/>
            <a:ext cx="3196500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在教学过程中，老师需要大量的题目来进行作业、测验以及考试。为了更好的测试效果，通常要求题目不能相同，这给教师带来了很大的工作量。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2689729" y="1853204"/>
            <a:ext cx="173727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问题</a:t>
            </a:r>
            <a:endParaRPr lang="zh-CN" altLang="en-US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>
          <a:xfrm>
            <a:off x="7025909" y="2389699"/>
            <a:ext cx="3196500" cy="214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本课题拟开发一个题库管理系统，题库管理系统能够按照老师的意愿来手动或自动生成测试题目、试卷，管理试题题库、分工合作，在教学过程中获取错误率等信息以图表的方式呈现数据，便于老师及时能够直观的了解试题的难易程度以便及时修改、调整试题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9" name="深度视觉·原创设计 https://www.docer.com/works?userid=22383862"/>
          <p:cNvSpPr/>
          <p:nvPr/>
        </p:nvSpPr>
        <p:spPr>
          <a:xfrm>
            <a:off x="7755199" y="1853338"/>
            <a:ext cx="173727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解决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grpSp>
        <p:nvGrpSpPr>
          <p:cNvPr id="58" name="深度视觉·原创设计 https://www.docer.com/works?userid=22383862"/>
          <p:cNvGrpSpPr/>
          <p:nvPr/>
        </p:nvGrpSpPr>
        <p:grpSpPr>
          <a:xfrm>
            <a:off x="9259013" y="3557497"/>
            <a:ext cx="1615944" cy="2373564"/>
            <a:chOff x="1578112" y="2345101"/>
            <a:chExt cx="1655762" cy="2432050"/>
          </a:xfrm>
        </p:grpSpPr>
        <p:sp>
          <p:nvSpPr>
            <p:cNvPr id="59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0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1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2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3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4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5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6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/>
      <p:bldP spid="47" grpId="1"/>
      <p:bldP spid="46" grpId="1"/>
      <p:bldP spid="49" grpId="0"/>
      <p:bldP spid="48" grpId="0"/>
      <p:bldP spid="49" grpId="1"/>
      <p:bldP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系统功能介绍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题库管理系统实现的功能简单介绍：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一、登录（分学生、老师）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二、个人信息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三、五类题库题型、课程章节的管理及教师协同合作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四、自动生成测试题目及答案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五、统计数据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677150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功能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59" name="图片 58" descr="题库管理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6860" y="1701800"/>
            <a:ext cx="12672060" cy="3590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原型设计展示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题库管理系统原型设计简单展示：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一、登录页面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二、教师端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三、学生端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515225" y="2533650"/>
            <a:ext cx="2000250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设计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1845" y="1006475"/>
            <a:ext cx="8068310" cy="5741035"/>
          </a:xfrm>
          <a:prstGeom prst="rect">
            <a:avLst/>
          </a:prstGeom>
        </p:spPr>
      </p:pic>
      <p:sp>
        <p:nvSpPr>
          <p:cNvPr id="8" name="深度视觉·原创设计 https://www.docer.com/works?userid=22383862"/>
          <p:cNvSpPr txBox="1"/>
          <p:nvPr/>
        </p:nvSpPr>
        <p:spPr>
          <a:xfrm>
            <a:off x="5531485" y="6099175"/>
            <a:ext cx="14662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登录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页面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原型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设计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645" y="960755"/>
            <a:ext cx="8086725" cy="5751195"/>
          </a:xfrm>
          <a:prstGeom prst="rect">
            <a:avLst/>
          </a:prstGeom>
        </p:spPr>
      </p:pic>
      <p:sp>
        <p:nvSpPr>
          <p:cNvPr id="7" name="深度视觉·原创设计 https://www.docer.com/works?userid=22383862"/>
          <p:cNvSpPr txBox="1"/>
          <p:nvPr/>
        </p:nvSpPr>
        <p:spPr>
          <a:xfrm>
            <a:off x="4965700" y="6099175"/>
            <a:ext cx="312610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960755"/>
            <a:ext cx="8093710" cy="5757545"/>
          </a:xfrm>
          <a:prstGeom prst="rect">
            <a:avLst/>
          </a:prstGeom>
        </p:spPr>
      </p:pic>
      <p:sp>
        <p:nvSpPr>
          <p:cNvPr id="17" name="深度视觉·原创设计 https://www.docer.com/works?userid=22383862"/>
          <p:cNvSpPr txBox="1"/>
          <p:nvPr/>
        </p:nvSpPr>
        <p:spPr>
          <a:xfrm>
            <a:off x="4834255" y="6099175"/>
            <a:ext cx="282194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考试管理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试卷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45" y="960755"/>
            <a:ext cx="8079740" cy="5770880"/>
          </a:xfrm>
          <a:prstGeom prst="rect">
            <a:avLst/>
          </a:prstGeom>
        </p:spPr>
      </p:pic>
      <p:sp>
        <p:nvSpPr>
          <p:cNvPr id="20" name="深度视觉·原创设计 https://www.docer.com/works?userid=22383862"/>
          <p:cNvSpPr txBox="1"/>
          <p:nvPr/>
        </p:nvSpPr>
        <p:spPr>
          <a:xfrm>
            <a:off x="5050790" y="6099175"/>
            <a:ext cx="282194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45" y="960755"/>
            <a:ext cx="8094980" cy="5770245"/>
          </a:xfrm>
          <a:prstGeom prst="rect">
            <a:avLst/>
          </a:prstGeom>
        </p:spPr>
      </p:pic>
      <p:sp>
        <p:nvSpPr>
          <p:cNvPr id="22" name="深度视觉·原创设计 https://www.docer.com/works?userid=22383862"/>
          <p:cNvSpPr txBox="1"/>
          <p:nvPr/>
        </p:nvSpPr>
        <p:spPr>
          <a:xfrm>
            <a:off x="5118100" y="5712460"/>
            <a:ext cx="282194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试题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645" y="960755"/>
            <a:ext cx="8094980" cy="5772785"/>
          </a:xfrm>
          <a:prstGeom prst="rect">
            <a:avLst/>
          </a:prstGeom>
        </p:spPr>
      </p:pic>
      <p:sp>
        <p:nvSpPr>
          <p:cNvPr id="24" name="深度视觉·原创设计 https://www.docer.com/works?userid=22383862"/>
          <p:cNvSpPr txBox="1"/>
          <p:nvPr/>
        </p:nvSpPr>
        <p:spPr>
          <a:xfrm>
            <a:off x="5269865" y="5822315"/>
            <a:ext cx="282194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题库管理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试题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645" y="960755"/>
            <a:ext cx="8114030" cy="5781675"/>
          </a:xfrm>
          <a:prstGeom prst="rect">
            <a:avLst/>
          </a:prstGeom>
        </p:spPr>
      </p:pic>
      <p:sp>
        <p:nvSpPr>
          <p:cNvPr id="26" name="深度视觉·原创设计 https://www.docer.com/works?userid=22383862"/>
          <p:cNvSpPr txBox="1"/>
          <p:nvPr/>
        </p:nvSpPr>
        <p:spPr>
          <a:xfrm>
            <a:off x="4965700" y="5803900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成绩查询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学生成绩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645" y="960755"/>
            <a:ext cx="8110220" cy="5778500"/>
          </a:xfrm>
          <a:prstGeom prst="rect">
            <a:avLst/>
          </a:prstGeom>
        </p:spPr>
      </p:pic>
      <p:sp>
        <p:nvSpPr>
          <p:cNvPr id="28" name="深度视觉·原创设计 https://www.docer.com/works?userid=22383862"/>
          <p:cNvSpPr txBox="1"/>
          <p:nvPr/>
        </p:nvSpPr>
        <p:spPr>
          <a:xfrm>
            <a:off x="4685030" y="545147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成绩查询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学生成绩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查询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5645" y="960755"/>
            <a:ext cx="8114665" cy="5765165"/>
          </a:xfrm>
          <a:prstGeom prst="rect">
            <a:avLst/>
          </a:prstGeom>
        </p:spPr>
      </p:pic>
      <p:sp>
        <p:nvSpPr>
          <p:cNvPr id="30" name="深度视觉·原创设计 https://www.docer.com/works?userid=22383862"/>
          <p:cNvSpPr txBox="1"/>
          <p:nvPr/>
        </p:nvSpPr>
        <p:spPr>
          <a:xfrm>
            <a:off x="5118100" y="582231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成绩查询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学生成绩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统计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645" y="963930"/>
            <a:ext cx="8115300" cy="5770880"/>
          </a:xfrm>
          <a:prstGeom prst="rect">
            <a:avLst/>
          </a:prstGeom>
        </p:spPr>
      </p:pic>
      <p:sp>
        <p:nvSpPr>
          <p:cNvPr id="32" name="深度视觉·原创设计 https://www.docer.com/works?userid=22383862"/>
          <p:cNvSpPr txBox="1"/>
          <p:nvPr/>
        </p:nvSpPr>
        <p:spPr>
          <a:xfrm>
            <a:off x="4812030" y="557847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645" y="960755"/>
            <a:ext cx="8118475" cy="5779770"/>
          </a:xfrm>
          <a:prstGeom prst="rect">
            <a:avLst/>
          </a:prstGeom>
        </p:spPr>
      </p:pic>
      <p:sp>
        <p:nvSpPr>
          <p:cNvPr id="34" name="深度视觉·原创设计 https://www.docer.com/works?userid=22383862"/>
          <p:cNvSpPr txBox="1"/>
          <p:nvPr/>
        </p:nvSpPr>
        <p:spPr>
          <a:xfrm>
            <a:off x="4939030" y="5705475"/>
            <a:ext cx="323151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教师端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课程管理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课程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管理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7" grpId="0"/>
      <p:bldP spid="17" grpId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  <p:bldP spid="28" grpId="0"/>
      <p:bldP spid="28" grpId="1"/>
      <p:bldP spid="30" grpId="0"/>
      <p:bldP spid="30" grpId="1"/>
      <p:bldP spid="32" grpId="0"/>
      <p:bldP spid="32" grpId="1"/>
      <p:bldP spid="34" grpId="0"/>
      <p:bldP spid="34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150,&quot;width&quot;:3150}"/>
</p:tagLst>
</file>

<file path=ppt/tags/tag2.xml><?xml version="1.0" encoding="utf-8"?>
<p:tagLst xmlns:p="http://schemas.openxmlformats.org/presentationml/2006/main">
  <p:tag name="KSO_WPP_MARK_KEY" val="ccda5006-51a7-48ac-b45b-52ffc6bc5747"/>
  <p:tag name="COMMONDATA" val="eyJjb3VudCI6NSwiaGRpZCI6ImIzZDllZDkzYTkwNzJhOWJmMzdkMjkxNjIzYzkxNWM2IiwidXNlckNvdW50Ijo1fQ==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</Words>
  <Application>WPS 演示</Application>
  <PresentationFormat>宽屏</PresentationFormat>
  <Paragraphs>147</Paragraphs>
  <Slides>14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Open Sans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Hoodr</cp:lastModifiedBy>
  <cp:revision>14</cp:revision>
  <dcterms:created xsi:type="dcterms:W3CDTF">2022-05-31T06:39:00Z</dcterms:created>
  <dcterms:modified xsi:type="dcterms:W3CDTF">2023-01-07T13:58:18Z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7F61235E0D7541C989562569C285D585</vt:lpwstr>
  </property>
</Properties>
</file>